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7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6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0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57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7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9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6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909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758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2974C0-21E4-5641-B493-DEB0A5BF66E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2E348BB-CDC9-9041-B211-6D8F8A5A40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47216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7F77-6BDC-7C4E-B837-34BD894B2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Report 10/30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C9819-F682-5044-AB8A-E557203B10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Christina</a:t>
            </a:r>
          </a:p>
        </p:txBody>
      </p:sp>
    </p:spTree>
    <p:extLst>
      <p:ext uri="{BB962C8B-B14F-4D97-AF65-F5344CB8AC3E}">
        <p14:creationId xmlns:p14="http://schemas.microsoft.com/office/powerpoint/2010/main" val="330692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26A9-0220-B94D-811A-32AE7E21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32B7-9068-7746-A5F7-E3E568867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Monte-Carlo iteration #1 (finished)</a:t>
            </a:r>
          </a:p>
          <a:p>
            <a:r>
              <a:rPr lang="en-US" dirty="0"/>
              <a:t>Trip to Hawaii</a:t>
            </a:r>
          </a:p>
        </p:txBody>
      </p:sp>
    </p:spTree>
    <p:extLst>
      <p:ext uri="{BB962C8B-B14F-4D97-AF65-F5344CB8AC3E}">
        <p14:creationId xmlns:p14="http://schemas.microsoft.com/office/powerpoint/2010/main" val="141119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523D8-D0D0-B54E-9D85-0DEE1E4D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9FC91-61D7-E142-A313-D9396EDD76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h𝑖𝑡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+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h𝑖𝑡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+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h𝑖𝑡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𝑠𝑖𝑚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𝑒𝑥𝑝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𝑣𝑒𝑟𝑡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𝑣𝑒𝑟𝑡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9FC91-61D7-E142-A313-D9396EDD7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25C3EC-364E-E341-990C-18DBEAD5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1" y="2188848"/>
            <a:ext cx="48514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BE016-366C-D84A-AD82-167A6AC62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51" y="3384243"/>
            <a:ext cx="3105150" cy="954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66183-96BB-454C-841A-CDC937D5D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344"/>
          <a:stretch/>
        </p:blipFill>
        <p:spPr>
          <a:xfrm>
            <a:off x="5594351" y="4499073"/>
            <a:ext cx="1752600" cy="8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0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B79E-AE80-5C41-BE18-EFFD3B89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chi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8221-DCAA-4D48-9D1B-BCF02C6E2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simulation</a:t>
            </a:r>
          </a:p>
          <a:p>
            <a:r>
              <a:rPr lang="en-US" dirty="0"/>
              <a:t>Linear interpolation</a:t>
            </a:r>
          </a:p>
          <a:p>
            <a:r>
              <a:rPr lang="en-US" dirty="0"/>
              <a:t>Find position deviations between interpolated (simulated) x and y values and experimental x and y values corresponding to the same z values: (x-x0), (y-y0)</a:t>
            </a:r>
          </a:p>
          <a:p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pytpc</a:t>
            </a:r>
            <a:r>
              <a:rPr lang="en-US" dirty="0"/>
              <a:t> script replaces </a:t>
            </a:r>
            <a:r>
              <a:rPr lang="en-US" dirty="0" err="1"/>
              <a:t>NaN</a:t>
            </a:r>
            <a:r>
              <a:rPr lang="en-US" dirty="0"/>
              <a:t> (resulting from interpolation out of range) with 100</a:t>
            </a:r>
          </a:p>
          <a:p>
            <a:pPr lvl="1"/>
            <a:r>
              <a:rPr lang="en-US" dirty="0"/>
              <a:t>Is it more accurate to look at only the non-</a:t>
            </a:r>
            <a:r>
              <a:rPr lang="en-US" dirty="0" err="1"/>
              <a:t>NaN</a:t>
            </a:r>
            <a:r>
              <a:rPr lang="en-US" dirty="0"/>
              <a:t> numbers?</a:t>
            </a:r>
          </a:p>
        </p:txBody>
      </p:sp>
    </p:spTree>
    <p:extLst>
      <p:ext uri="{BB962C8B-B14F-4D97-AF65-F5344CB8AC3E}">
        <p14:creationId xmlns:p14="http://schemas.microsoft.com/office/powerpoint/2010/main" val="13195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D3BA-5EDE-4E41-8785-A2E98600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Modified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6371-52B1-C24F-B3CD-8A7E0617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 chi2 is much larger than energy</a:t>
            </a:r>
          </a:p>
        </p:txBody>
      </p:sp>
    </p:spTree>
    <p:extLst>
      <p:ext uri="{BB962C8B-B14F-4D97-AF65-F5344CB8AC3E}">
        <p14:creationId xmlns:p14="http://schemas.microsoft.com/office/powerpoint/2010/main" val="4063279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8565-5FAB-774E-A060-430E203A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to Hawaii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800B-12F4-E04B-A7E3-7229E30C9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Meetings</a:t>
            </a:r>
          </a:p>
          <a:p>
            <a:pPr lvl="1"/>
            <a:r>
              <a:rPr lang="en-US" dirty="0"/>
              <a:t>TPC talks </a:t>
            </a:r>
          </a:p>
          <a:p>
            <a:pPr lvl="1"/>
            <a:r>
              <a:rPr lang="en-US" dirty="0"/>
              <a:t>Grad school talks </a:t>
            </a:r>
          </a:p>
          <a:p>
            <a:pPr lvl="1"/>
            <a:endParaRPr lang="en-US" dirty="0"/>
          </a:p>
          <a:p>
            <a:r>
              <a:rPr lang="en-US" dirty="0"/>
              <a:t>Poster session</a:t>
            </a:r>
          </a:p>
        </p:txBody>
      </p:sp>
    </p:spTree>
    <p:extLst>
      <p:ext uri="{BB962C8B-B14F-4D97-AF65-F5344CB8AC3E}">
        <p14:creationId xmlns:p14="http://schemas.microsoft.com/office/powerpoint/2010/main" val="185411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5987D-484C-A749-B1A8-43EC53E16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b="8958"/>
          <a:stretch/>
        </p:blipFill>
        <p:spPr>
          <a:xfrm>
            <a:off x="411104" y="650080"/>
            <a:ext cx="3168763" cy="555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665DF-64E9-5F41-A320-6E747556F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8" t="24792" r="6823" b="18959"/>
          <a:stretch/>
        </p:blipFill>
        <p:spPr>
          <a:xfrm>
            <a:off x="3637019" y="521119"/>
            <a:ext cx="4263120" cy="2438650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FEBF0-FE11-B340-B4BF-019EC04FF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2" y="2514598"/>
            <a:ext cx="3890211" cy="2917658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5FA82-ACCC-774D-A81C-4874757B1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72" y="3265821"/>
            <a:ext cx="4094747" cy="307106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16C8E-B6EE-D94A-A506-345320FD2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96" y="400048"/>
            <a:ext cx="3936852" cy="3151149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1D8E8-32C2-D148-95BA-6269C1E9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92" y="1711708"/>
            <a:ext cx="6543676" cy="3678978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2E66A-E117-EC4D-8E6D-3C294EE2E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7" t="5185" r="26041" b="18982"/>
          <a:stretch/>
        </p:blipFill>
        <p:spPr>
          <a:xfrm rot="5400000">
            <a:off x="1340531" y="3051136"/>
            <a:ext cx="2900363" cy="390048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09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{C165A24F-8561-B943-AC03-23737D4FBD29}tf10001067</Template>
  <TotalTime>152</TotalTime>
  <Words>127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Cambria Math</vt:lpstr>
      <vt:lpstr>Courier New</vt:lpstr>
      <vt:lpstr>Garamond</vt:lpstr>
      <vt:lpstr>Savon</vt:lpstr>
      <vt:lpstr>Weekly Report 10/30</vt:lpstr>
      <vt:lpstr>Outline</vt:lpstr>
      <vt:lpstr>Monte-Carlo</vt:lpstr>
      <vt:lpstr>Position chi function</vt:lpstr>
      <vt:lpstr>Modified objective function</vt:lpstr>
      <vt:lpstr>Trip to Hawaii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10/30</dc:title>
  <dc:creator>Chen, Christina</dc:creator>
  <cp:lastModifiedBy>Chen, Christina</cp:lastModifiedBy>
  <cp:revision>8</cp:revision>
  <dcterms:created xsi:type="dcterms:W3CDTF">2018-10-30T15:48:46Z</dcterms:created>
  <dcterms:modified xsi:type="dcterms:W3CDTF">2018-10-30T18:21:22Z</dcterms:modified>
</cp:coreProperties>
</file>